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62" r:id="rId3"/>
    <p:sldId id="260" r:id="rId4"/>
    <p:sldId id="265" r:id="rId5"/>
    <p:sldId id="261" r:id="rId6"/>
    <p:sldId id="259" r:id="rId7"/>
    <p:sldId id="258" r:id="rId8"/>
    <p:sldId id="263" r:id="rId9"/>
    <p:sldId id="257" r:id="rId10"/>
    <p:sldId id="264" r:id="rId11"/>
    <p:sldId id="266" r:id="rId12"/>
    <p:sldId id="275" r:id="rId13"/>
    <p:sldId id="267" r:id="rId14"/>
    <p:sldId id="277" r:id="rId15"/>
    <p:sldId id="278" r:id="rId16"/>
    <p:sldId id="274" r:id="rId17"/>
    <p:sldId id="268" r:id="rId18"/>
    <p:sldId id="269" r:id="rId19"/>
    <p:sldId id="270" r:id="rId20"/>
    <p:sldId id="273" r:id="rId21"/>
    <p:sldId id="276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176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5201B-89BD-4D16-A1BE-03045C12445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5DF50-1452-4FD4-BF25-535D74642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4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5DF50-1452-4FD4-BF25-535D746424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4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1D236A-EF83-41EC-BBFC-8AFD9554CEDA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213CE2-B809-4785-89EB-F320A0856D0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phaniepickens.com/" TargetMode="External"/><Relationship Id="rId2" Type="http://schemas.openxmlformats.org/officeDocument/2006/relationships/hyperlink" Target="mailto:Stephanie@wirtarttalk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Art That Matters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297702"/>
          </a:xfrm>
        </p:spPr>
        <p:txBody>
          <a:bodyPr>
            <a:normAutofit/>
          </a:bodyPr>
          <a:lstStyle/>
          <a:p>
            <a:r>
              <a:rPr lang="en-US" dirty="0" smtClean="0"/>
              <a:t>Engaging Students in Issues of Social Justice</a:t>
            </a:r>
          </a:p>
          <a:p>
            <a:endParaRPr lang="en-US" dirty="0" smtClean="0"/>
          </a:p>
          <a:p>
            <a:r>
              <a:rPr lang="en-US" dirty="0" smtClean="0"/>
              <a:t>Stephanie Wirt &amp; Stephanie Pickens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and Critiquing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Skype + Face Time</a:t>
            </a:r>
          </a:p>
          <a:p>
            <a:r>
              <a:rPr lang="en-US" dirty="0" smtClean="0"/>
              <a:t>Shared Drop Box Folder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50000" r="66236" b="12500"/>
          <a:stretch/>
        </p:blipFill>
        <p:spPr bwMode="auto">
          <a:xfrm>
            <a:off x="397564" y="2971800"/>
            <a:ext cx="4994414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r="10193"/>
          <a:stretch/>
        </p:blipFill>
        <p:spPr bwMode="auto">
          <a:xfrm>
            <a:off x="5715001" y="2641186"/>
            <a:ext cx="2792896" cy="3733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305" y="0"/>
            <a:ext cx="7391400" cy="1066800"/>
          </a:xfrm>
        </p:spPr>
        <p:txBody>
          <a:bodyPr/>
          <a:lstStyle/>
          <a:p>
            <a:r>
              <a:rPr lang="en-US" dirty="0" smtClean="0"/>
              <a:t>Student Art Creations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9336"/>
            <a:ext cx="3505200" cy="2804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14" y="1066800"/>
            <a:ext cx="3395870" cy="2716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3929270"/>
            <a:ext cx="3470413" cy="2776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45357" y="5317435"/>
            <a:ext cx="2209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PHS </a:t>
            </a:r>
          </a:p>
          <a:p>
            <a:pPr algn="ctr"/>
            <a:r>
              <a:rPr lang="en-US" b="1" dirty="0" smtClean="0"/>
              <a:t>Student  Series</a:t>
            </a:r>
          </a:p>
          <a:p>
            <a:pPr algn="ctr"/>
            <a:r>
              <a:rPr lang="en-US" b="1" dirty="0" smtClean="0"/>
              <a:t>on </a:t>
            </a:r>
          </a:p>
          <a:p>
            <a:pPr algn="ctr"/>
            <a:r>
              <a:rPr lang="en-US" b="1" dirty="0" smtClean="0"/>
              <a:t>Suicide Prevention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14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Art Creations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390144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307252" cy="3861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05400" y="5562600"/>
            <a:ext cx="3276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WFHS </a:t>
            </a:r>
            <a:r>
              <a:rPr lang="en-US" b="1" dirty="0" smtClean="0"/>
              <a:t>Student - Collage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6400800"/>
            <a:ext cx="4038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WPHS </a:t>
            </a:r>
            <a:r>
              <a:rPr lang="en-US" b="1" dirty="0" smtClean="0"/>
              <a:t>Student – Digital Media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051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Art Creations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0" y="1431027"/>
            <a:ext cx="4207870" cy="52598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51" y="1422124"/>
            <a:ext cx="4165821" cy="52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2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Art Creations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799"/>
            <a:ext cx="4572000" cy="3046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0"/>
            <a:ext cx="3744118" cy="4646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76300" y="5939121"/>
            <a:ext cx="3276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WFHS </a:t>
            </a:r>
            <a:r>
              <a:rPr lang="en-US" b="1" dirty="0" smtClean="0"/>
              <a:t>Student - Collage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364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Art Creations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3753118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18" y="2016252"/>
            <a:ext cx="4626235" cy="3663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37535" y="6139934"/>
            <a:ext cx="3276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WFHS </a:t>
            </a:r>
            <a:r>
              <a:rPr lang="en-US" b="1" dirty="0" smtClean="0"/>
              <a:t>Student - Collage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9954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773113"/>
            <a:ext cx="4292600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547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Art Creations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328332" cy="449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1099"/>
            <a:ext cx="4102608" cy="4598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50408" y="6390736"/>
            <a:ext cx="3276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WFHS </a:t>
            </a:r>
            <a:r>
              <a:rPr lang="en-US" b="1" dirty="0" smtClean="0"/>
              <a:t>Student - Collage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8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Art Creations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54" y="1524000"/>
            <a:ext cx="3541400" cy="4869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16626"/>
            <a:ext cx="3546763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41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 Doesn’t Have To </a:t>
            </a:r>
            <a:r>
              <a:rPr lang="en-US" dirty="0"/>
              <a:t>B</a:t>
            </a:r>
            <a:r>
              <a:rPr lang="en-US" dirty="0" smtClean="0"/>
              <a:t>e A “Single”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/>
              <a:t>Social Justice in the Daily Viewpoint</a:t>
            </a:r>
          </a:p>
          <a:p>
            <a:pPr marL="137160" indent="0" algn="ctr">
              <a:buNone/>
            </a:pPr>
            <a:r>
              <a:rPr lang="en-US" dirty="0" smtClean="0"/>
              <a:t>Building Creative Thinking &amp; Problem Solving Skills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3504879" cy="2502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4876800" cy="923330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“Society needs both justice and compassion, a head and a heart, if it is to be civilized.” -Julian </a:t>
            </a:r>
            <a:r>
              <a:rPr lang="en-US" dirty="0" err="1"/>
              <a:t>Baggini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39" y="3048000"/>
            <a:ext cx="3657600" cy="2956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19800" y="617666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Project – 2 Approaches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343400" cy="2590800"/>
          </a:xfrm>
        </p:spPr>
        <p:txBody>
          <a:bodyPr>
            <a:normAutofit fontScale="92500"/>
          </a:bodyPr>
          <a:lstStyle/>
          <a:p>
            <a:pPr marL="137160" indent="0" algn="ctr">
              <a:buNone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PHS </a:t>
            </a:r>
          </a:p>
          <a:p>
            <a:r>
              <a:rPr lang="en-US" dirty="0" smtClean="0"/>
              <a:t>Photo 1 Class</a:t>
            </a:r>
          </a:p>
          <a:p>
            <a:r>
              <a:rPr lang="en-US" dirty="0" smtClean="0"/>
              <a:t>Digital Photography/Photoshop</a:t>
            </a:r>
          </a:p>
          <a:p>
            <a:r>
              <a:rPr lang="en-US" dirty="0" err="1" smtClean="0"/>
              <a:t>iPads</a:t>
            </a:r>
            <a:r>
              <a:rPr lang="en-US" dirty="0" smtClean="0"/>
              <a:t>, Camera, Computer, Internet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4038600" cy="4525963"/>
          </a:xfrm>
        </p:spPr>
        <p:txBody>
          <a:bodyPr>
            <a:normAutofit fontScale="92500"/>
          </a:bodyPr>
          <a:lstStyle/>
          <a:p>
            <a:pPr marL="137160" indent="0" algn="ctr">
              <a:buNone/>
            </a:pPr>
            <a:r>
              <a:rPr lang="en-US" sz="3000" b="1" u="sng" dirty="0" smtClean="0"/>
              <a:t>FHS</a:t>
            </a:r>
          </a:p>
          <a:p>
            <a:r>
              <a:rPr lang="en-US" dirty="0" smtClean="0"/>
              <a:t>Art Class</a:t>
            </a:r>
          </a:p>
          <a:p>
            <a:r>
              <a:rPr lang="en-US" dirty="0" smtClean="0"/>
              <a:t>Traditional Media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3886200" cy="2594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31411"/>
            <a:ext cx="3746778" cy="2484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5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Doesn’t Have To Be A “Single”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1371600"/>
            <a:ext cx="2579915" cy="3379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1600"/>
            <a:ext cx="2821258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82348"/>
            <a:ext cx="2707712" cy="3621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00800" y="5486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PHS Student Journal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0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Doesn’t Have To Be A “Single”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04276"/>
            <a:ext cx="4048125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6426"/>
            <a:ext cx="4637015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WFHS </a:t>
            </a:r>
            <a:r>
              <a:rPr lang="en-US" b="1" dirty="0" smtClean="0"/>
              <a:t>Student 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9236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it, Adapt it, Make it Yours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/>
              <a:t>Find the entire unit plan, planning guides, rubrics, classroom power point presentations and useful links on our websites</a:t>
            </a:r>
          </a:p>
          <a:p>
            <a:endParaRPr lang="en-US" dirty="0"/>
          </a:p>
          <a:p>
            <a:pPr marL="137160" indent="0" algn="ctr">
              <a:buNone/>
            </a:pPr>
            <a:r>
              <a:rPr lang="en-US" dirty="0" smtClean="0">
                <a:hlinkClick r:id="rId2"/>
              </a:rPr>
              <a:t>Stephanie@wirtarttalk.org</a:t>
            </a:r>
            <a:endParaRPr lang="en-US" dirty="0" smtClean="0"/>
          </a:p>
          <a:p>
            <a:pPr marL="137160" indent="0" algn="ctr">
              <a:buNone/>
            </a:pPr>
            <a:r>
              <a:rPr lang="en-US" dirty="0" smtClean="0">
                <a:hlinkClick r:id="rId3"/>
              </a:rPr>
              <a:t>www.stephaniepickens.com</a:t>
            </a:r>
            <a:endParaRPr lang="en-US" dirty="0" smtClean="0"/>
          </a:p>
          <a:p>
            <a:pPr marL="137160" indent="0" algn="ctr">
              <a:buNone/>
            </a:pPr>
            <a:endParaRPr lang="en-US" dirty="0" smtClean="0"/>
          </a:p>
          <a:p>
            <a:pPr marL="137160" indent="0" algn="ctr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41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Creating Art to Inspire and Address Issues of Social Justice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3766820" cy="470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646471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PHS Student Art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87" y="2251587"/>
            <a:ext cx="4724400" cy="3148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943600" y="5867400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WFHS </a:t>
            </a:r>
            <a:r>
              <a:rPr lang="en-US" dirty="0"/>
              <a:t>Student Art</a:t>
            </a:r>
          </a:p>
        </p:txBody>
      </p:sp>
    </p:spTree>
    <p:extLst>
      <p:ext uri="{BB962C8B-B14F-4D97-AF65-F5344CB8AC3E}">
        <p14:creationId xmlns:p14="http://schemas.microsoft.com/office/powerpoint/2010/main" val="23785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and Presentation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t="29792" r="30307" b="10625"/>
          <a:stretch/>
        </p:blipFill>
        <p:spPr bwMode="auto">
          <a:xfrm>
            <a:off x="248265" y="3200400"/>
            <a:ext cx="4058902" cy="3215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7" t="31754" r="29596" b="45867"/>
          <a:stretch/>
        </p:blipFill>
        <p:spPr bwMode="auto">
          <a:xfrm>
            <a:off x="457200" y="1275735"/>
            <a:ext cx="8077200" cy="1637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4359" r="8392" b="2320"/>
          <a:stretch/>
        </p:blipFill>
        <p:spPr bwMode="auto">
          <a:xfrm>
            <a:off x="4876800" y="3230388"/>
            <a:ext cx="3864077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Social Justice?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/>
              <a:t>Class Discussion + Local and Internet Research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2244" r="65015" b="17812"/>
          <a:stretch/>
        </p:blipFill>
        <p:spPr bwMode="auto">
          <a:xfrm>
            <a:off x="2863970" y="2120392"/>
            <a:ext cx="3689230" cy="4356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3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matters in the lives of teenagers?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504018"/>
            <a:ext cx="5638800" cy="470916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Body Image and Self Worth</a:t>
            </a:r>
          </a:p>
          <a:p>
            <a:pPr lvl="1"/>
            <a:r>
              <a:rPr lang="en-US" dirty="0" smtClean="0"/>
              <a:t>Judgment of peers and strangers</a:t>
            </a:r>
          </a:p>
          <a:p>
            <a:pPr lvl="1"/>
            <a:r>
              <a:rPr lang="en-US" dirty="0" smtClean="0"/>
              <a:t>Testing &amp; Academic Pressures</a:t>
            </a:r>
          </a:p>
          <a:p>
            <a:pPr lvl="1"/>
            <a:r>
              <a:rPr lang="en-US" dirty="0" smtClean="0"/>
              <a:t>Discrimination</a:t>
            </a:r>
          </a:p>
          <a:p>
            <a:pPr lvl="1"/>
            <a:r>
              <a:rPr lang="en-US" dirty="0" smtClean="0"/>
              <a:t>Bullying</a:t>
            </a:r>
          </a:p>
          <a:p>
            <a:pPr lvl="1"/>
            <a:r>
              <a:rPr lang="en-US" dirty="0" smtClean="0"/>
              <a:t>Depression and Thoughts of Suicide</a:t>
            </a:r>
          </a:p>
          <a:p>
            <a:pPr lvl="1"/>
            <a:r>
              <a:rPr lang="en-US" dirty="0" smtClean="0"/>
              <a:t>Drug Abuse</a:t>
            </a:r>
          </a:p>
          <a:p>
            <a:pPr lvl="1"/>
            <a:r>
              <a:rPr lang="en-US" dirty="0" smtClean="0"/>
              <a:t>Environmental Deterioration</a:t>
            </a:r>
          </a:p>
          <a:p>
            <a:pPr lvl="1"/>
            <a:r>
              <a:rPr lang="en-US" dirty="0" smtClean="0"/>
              <a:t>War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 t="11015" r="6638" b="21159"/>
          <a:stretch/>
        </p:blipFill>
        <p:spPr>
          <a:xfrm>
            <a:off x="5867400" y="1600200"/>
            <a:ext cx="2819400" cy="1884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13623" r="14582" b="18841"/>
          <a:stretch/>
        </p:blipFill>
        <p:spPr>
          <a:xfrm>
            <a:off x="6080263" y="3720522"/>
            <a:ext cx="2393674" cy="2920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5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66"/>
            <a:ext cx="8229600" cy="1143000"/>
          </a:xfrm>
        </p:spPr>
        <p:txBody>
          <a:bodyPr/>
          <a:lstStyle/>
          <a:p>
            <a:r>
              <a:rPr lang="en-US" dirty="0" smtClean="0"/>
              <a:t>Local and Global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1" y="1981200"/>
            <a:ext cx="33528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 smtClean="0"/>
              <a:t>Students mined the school to find examples of motivational and inspirational posters that are often exhibited in a school setting.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3" t="11793" r="3202" b="10376"/>
          <a:stretch/>
        </p:blipFill>
        <p:spPr bwMode="auto">
          <a:xfrm>
            <a:off x="3429000" y="990600"/>
            <a:ext cx="5607170" cy="5693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8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009" y="1143000"/>
            <a:ext cx="82296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b="1" u="sng" dirty="0"/>
              <a:t>Collaboration and Documentation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r="3387"/>
          <a:stretch/>
        </p:blipFill>
        <p:spPr>
          <a:xfrm>
            <a:off x="216096" y="1905000"/>
            <a:ext cx="8672052" cy="443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0"/>
            <a:ext cx="822960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2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Collaboration and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Padlet</a:t>
            </a:r>
            <a:r>
              <a:rPr lang="en-US" dirty="0" smtClean="0"/>
              <a:t> – FREE online Bulletin Board used for easy collaboration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r="4539" b="6250"/>
          <a:stretch/>
        </p:blipFill>
        <p:spPr bwMode="auto">
          <a:xfrm>
            <a:off x="685800" y="2524431"/>
            <a:ext cx="7696200" cy="3758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1118</TotalTime>
  <Words>313</Words>
  <Application>Microsoft Office PowerPoint</Application>
  <PresentationFormat>On-screen Show (4:3)</PresentationFormat>
  <Paragraphs>69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Apex</vt:lpstr>
      <vt:lpstr>Making Art That Matters </vt:lpstr>
      <vt:lpstr>Same Project – 2 Approaches</vt:lpstr>
      <vt:lpstr>Creating Art to Inspire and Address Issues of Social Justice</vt:lpstr>
      <vt:lpstr>Planning and Presentation</vt:lpstr>
      <vt:lpstr>What is Social Justice?</vt:lpstr>
      <vt:lpstr>What matters in the lives of teenagers?</vt:lpstr>
      <vt:lpstr>Local and Global Research</vt:lpstr>
      <vt:lpstr>PowerPoint Presentation</vt:lpstr>
      <vt:lpstr>Collaboration and Documentation</vt:lpstr>
      <vt:lpstr>Sharing and Critiquing </vt:lpstr>
      <vt:lpstr>Student Art Creations</vt:lpstr>
      <vt:lpstr>Student Art Creations</vt:lpstr>
      <vt:lpstr>Student Art Creations</vt:lpstr>
      <vt:lpstr>Student Art Creations</vt:lpstr>
      <vt:lpstr>Student Art Creations</vt:lpstr>
      <vt:lpstr>PowerPoint Presentation</vt:lpstr>
      <vt:lpstr>Student Art Creations</vt:lpstr>
      <vt:lpstr>Student Art Creations</vt:lpstr>
      <vt:lpstr>It Doesn’t Have To Be A “Single” Project</vt:lpstr>
      <vt:lpstr>It Doesn’t Have To Be A “Single” Project</vt:lpstr>
      <vt:lpstr>It Doesn’t Have To Be A “Single” Project</vt:lpstr>
      <vt:lpstr>Use it, Adapt it, Make it Yours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Art That Matters</dc:title>
  <dc:creator>Stephanie Wirt</dc:creator>
  <cp:lastModifiedBy>Stephanie Wirt</cp:lastModifiedBy>
  <cp:revision>33</cp:revision>
  <dcterms:created xsi:type="dcterms:W3CDTF">2014-03-14T13:12:40Z</dcterms:created>
  <dcterms:modified xsi:type="dcterms:W3CDTF">2014-03-26T19:12:56Z</dcterms:modified>
</cp:coreProperties>
</file>